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4656" r:id="rId1"/>
  </p:sldMasterIdLst>
  <p:notesMasterIdLst>
    <p:notesMasterId r:id="rId9"/>
  </p:notesMasterIdLst>
  <p:handoutMasterIdLst>
    <p:handoutMasterId r:id="rId10"/>
  </p:handoutMasterIdLst>
  <p:sldIdLst>
    <p:sldId id="371" r:id="rId2"/>
    <p:sldId id="374" r:id="rId3"/>
    <p:sldId id="378" r:id="rId4"/>
    <p:sldId id="375" r:id="rId5"/>
    <p:sldId id="376" r:id="rId6"/>
    <p:sldId id="377" r:id="rId7"/>
    <p:sldId id="372" r:id="rId8"/>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024">
          <p15:clr>
            <a:srgbClr val="A4A3A4"/>
          </p15:clr>
        </p15:guide>
        <p15:guide id="4"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FF0000"/>
    <a:srgbClr val="000099"/>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96" autoAdjust="0"/>
    <p:restoredTop sz="83498" autoAdjust="0"/>
  </p:normalViewPr>
  <p:slideViewPr>
    <p:cSldViewPr>
      <p:cViewPr varScale="1">
        <p:scale>
          <a:sx n="75" d="100"/>
          <a:sy n="75" d="100"/>
        </p:scale>
        <p:origin x="564"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384"/>
    </p:cViewPr>
  </p:sorterViewPr>
  <p:notesViewPr>
    <p:cSldViewPr>
      <p:cViewPr varScale="1">
        <p:scale>
          <a:sx n="56" d="100"/>
          <a:sy n="56" d="100"/>
        </p:scale>
        <p:origin x="-1104" y="-90"/>
      </p:cViewPr>
      <p:guideLst>
        <p:guide orient="horz" pos="2880"/>
        <p:guide pos="2160"/>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3778"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atin typeface="Calibri" panose="020F0502020204030204" pitchFamily="34" charset="0"/>
                <a:cs typeface="Arial" panose="020B0604020202020204" pitchFamily="34" charset="0"/>
              </a:defRPr>
            </a:lvl1pPr>
          </a:lstStyle>
          <a:p>
            <a:pPr>
              <a:defRPr/>
            </a:pPr>
            <a:endParaRPr lang="en-US" altLang="en-US" dirty="0">
              <a:cs typeface="Calibri" panose="020F0502020204030204" pitchFamily="34" charset="0"/>
            </a:endParaRPr>
          </a:p>
        </p:txBody>
      </p:sp>
      <p:sp>
        <p:nvSpPr>
          <p:cNvPr id="203779" name="Rectangle 3"/>
          <p:cNvSpPr>
            <a:spLocks noGrp="1" noChangeArrowheads="1"/>
          </p:cNvSpPr>
          <p:nvPr>
            <p:ph type="dt" sz="quarter"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atin typeface="Calibri" panose="020F0502020204030204" pitchFamily="34" charset="0"/>
                <a:cs typeface="Arial" panose="020B0604020202020204" pitchFamily="34" charset="0"/>
              </a:defRPr>
            </a:lvl1pPr>
          </a:lstStyle>
          <a:p>
            <a:pPr>
              <a:defRPr/>
            </a:pPr>
            <a:endParaRPr lang="en-US" altLang="en-US" dirty="0">
              <a:cs typeface="Calibri" panose="020F0502020204030204" pitchFamily="34" charset="0"/>
            </a:endParaRPr>
          </a:p>
        </p:txBody>
      </p:sp>
      <p:sp>
        <p:nvSpPr>
          <p:cNvPr id="203780" name="Rectangle 4"/>
          <p:cNvSpPr>
            <a:spLocks noGrp="1" noChangeArrowheads="1"/>
          </p:cNvSpPr>
          <p:nvPr>
            <p:ph type="ftr" sz="quarter" idx="2"/>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atin typeface="Calibri" panose="020F0502020204030204" pitchFamily="34" charset="0"/>
                <a:cs typeface="Arial" panose="020B0604020202020204" pitchFamily="34" charset="0"/>
              </a:defRPr>
            </a:lvl1pPr>
          </a:lstStyle>
          <a:p>
            <a:pPr>
              <a:defRPr/>
            </a:pPr>
            <a:endParaRPr lang="en-US" altLang="en-US" dirty="0">
              <a:cs typeface="Calibri" panose="020F0502020204030204" pitchFamily="34" charset="0"/>
            </a:endParaRPr>
          </a:p>
        </p:txBody>
      </p:sp>
      <p:sp>
        <p:nvSpPr>
          <p:cNvPr id="203781" name="Rectangle 5"/>
          <p:cNvSpPr>
            <a:spLocks noGrp="1" noChangeArrowheads="1"/>
          </p:cNvSpPr>
          <p:nvPr>
            <p:ph type="sldNum" sz="quarter" idx="3"/>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atin typeface="Calibri" panose="020F0502020204030204" pitchFamily="34" charset="0"/>
              </a:defRPr>
            </a:lvl1pPr>
          </a:lstStyle>
          <a:p>
            <a:fld id="{5E52373C-6BAC-4884-AE13-431FEFCCACED}" type="slidenum">
              <a:rPr lang="en-US" altLang="en-US">
                <a:cs typeface="Calibri" panose="020F0502020204030204" pitchFamily="34" charset="0"/>
              </a:rPr>
              <a:pPr/>
              <a:t>‹#›</a:t>
            </a:fld>
            <a:endParaRPr lang="en-US" altLang="en-US" dirty="0">
              <a:cs typeface="Calibri" panose="020F0502020204030204" pitchFamily="34" charset="0"/>
            </a:endParaRPr>
          </a:p>
        </p:txBody>
      </p:sp>
    </p:spTree>
    <p:extLst>
      <p:ext uri="{BB962C8B-B14F-4D97-AF65-F5344CB8AC3E}">
        <p14:creationId xmlns:p14="http://schemas.microsoft.com/office/powerpoint/2010/main" val="67619409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eaLnBrk="1" hangingPunct="1">
              <a:defRPr sz="1300">
                <a:latin typeface="Calibri" panose="020F0502020204030204" pitchFamily="34" charset="0"/>
                <a:cs typeface="Calibri" panose="020F0502020204030204" pitchFamily="34" charset="0"/>
              </a:defRPr>
            </a:lvl1pPr>
          </a:lstStyle>
          <a:p>
            <a:pPr>
              <a:defRPr/>
            </a:pPr>
            <a:endParaRPr lang="en-US" altLang="en-US" dirty="0"/>
          </a:p>
        </p:txBody>
      </p:sp>
      <p:sp>
        <p:nvSpPr>
          <p:cNvPr id="22531"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eaLnBrk="1" hangingPunct="1">
              <a:defRPr sz="1300">
                <a:latin typeface="Calibri" panose="020F0502020204030204" pitchFamily="34" charset="0"/>
                <a:cs typeface="Calibri" panose="020F0502020204030204" pitchFamily="34" charset="0"/>
              </a:defRPr>
            </a:lvl1pPr>
          </a:lstStyle>
          <a:p>
            <a:pPr>
              <a:defRPr/>
            </a:pPr>
            <a:endParaRPr lang="en-US" altLang="en-US" dirty="0"/>
          </a:p>
        </p:txBody>
      </p:sp>
      <p:sp>
        <p:nvSpPr>
          <p:cNvPr id="1741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3" name="Rectangle 5"/>
          <p:cNvSpPr>
            <a:spLocks noGrp="1" noChangeArrowheads="1"/>
          </p:cNvSpPr>
          <p:nvPr>
            <p:ph type="body" sz="quarter" idx="3"/>
          </p:nvPr>
        </p:nvSpPr>
        <p:spPr bwMode="auto">
          <a:xfrm>
            <a:off x="731520" y="4560570"/>
            <a:ext cx="5852160" cy="432054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2534"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eaLnBrk="1" hangingPunct="1">
              <a:defRPr sz="1300">
                <a:latin typeface="Calibri" panose="020F0502020204030204" pitchFamily="34" charset="0"/>
                <a:cs typeface="Calibri" panose="020F0502020204030204" pitchFamily="34" charset="0"/>
              </a:defRPr>
            </a:lvl1pPr>
          </a:lstStyle>
          <a:p>
            <a:pPr>
              <a:defRPr/>
            </a:pPr>
            <a:endParaRPr lang="en-US" altLang="en-US" dirty="0"/>
          </a:p>
        </p:txBody>
      </p:sp>
      <p:sp>
        <p:nvSpPr>
          <p:cNvPr id="22535" name="Rectangle 7"/>
          <p:cNvSpPr>
            <a:spLocks noGrp="1" noChangeArrowheads="1"/>
          </p:cNvSpPr>
          <p:nvPr>
            <p:ph type="sldNum" sz="quarter" idx="5"/>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eaLnBrk="1" hangingPunct="1">
              <a:defRPr sz="1300">
                <a:latin typeface="Calibri" panose="020F0502020204030204" pitchFamily="34" charset="0"/>
                <a:cs typeface="Calibri" panose="020F0502020204030204" pitchFamily="34" charset="0"/>
              </a:defRPr>
            </a:lvl1pPr>
          </a:lstStyle>
          <a:p>
            <a:fld id="{BF6AEA5A-1E2B-4EBD-B9CE-C3911F3987F0}" type="slidenum">
              <a:rPr lang="en-US" altLang="en-US" smtClean="0"/>
              <a:pPr/>
              <a:t>‹#›</a:t>
            </a:fld>
            <a:endParaRPr lang="en-US" altLang="en-US" dirty="0"/>
          </a:p>
        </p:txBody>
      </p:sp>
    </p:spTree>
    <p:extLst>
      <p:ext uri="{BB962C8B-B14F-4D97-AF65-F5344CB8AC3E}">
        <p14:creationId xmlns:p14="http://schemas.microsoft.com/office/powerpoint/2010/main" val="2147761592"/>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mn-ea"/>
        <a:cs typeface="Calibri" panose="020F0502020204030204" pitchFamily="34" charset="0"/>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mn-ea"/>
        <a:cs typeface="Calibri" panose="020F0502020204030204" pitchFamily="34" charset="0"/>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mn-ea"/>
        <a:cs typeface="Calibri" panose="020F0502020204030204" pitchFamily="34" charset="0"/>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mn-ea"/>
        <a:cs typeface="Calibri" panose="020F0502020204030204" pitchFamily="34" charset="0"/>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mn-ea"/>
        <a:cs typeface="Calibri" panose="020F050202020403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20000"/>
              </a:lnSpc>
            </a:pPr>
            <a:r>
              <a:rPr lang="en-US" altLang="en-US" dirty="0" smtClean="0">
                <a:solidFill>
                  <a:srgbClr val="000099"/>
                </a:solidFill>
              </a:rPr>
              <a:t>Pub 4491	Lesson 13</a:t>
            </a:r>
          </a:p>
          <a:p>
            <a:pPr>
              <a:lnSpc>
                <a:spcPct val="120000"/>
              </a:lnSpc>
            </a:pPr>
            <a:r>
              <a:rPr lang="en-US" altLang="en-US" dirty="0" smtClean="0">
                <a:solidFill>
                  <a:srgbClr val="000099"/>
                </a:solidFill>
              </a:rPr>
              <a:t>Pub 4012	Tab D</a:t>
            </a:r>
          </a:p>
          <a:p>
            <a:pPr>
              <a:lnSpc>
                <a:spcPct val="120000"/>
              </a:lnSpc>
            </a:pPr>
            <a:r>
              <a:rPr lang="en-US" altLang="en-US" dirty="0" smtClean="0">
                <a:solidFill>
                  <a:srgbClr val="000099"/>
                </a:solidFill>
              </a:rPr>
              <a:t>Form 1040	Line 19</a:t>
            </a:r>
          </a:p>
          <a:p>
            <a:pPr>
              <a:lnSpc>
                <a:spcPct val="120000"/>
              </a:lnSpc>
            </a:pPr>
            <a:r>
              <a:rPr lang="en-US" altLang="en-US" dirty="0" smtClean="0">
                <a:solidFill>
                  <a:srgbClr val="000099"/>
                </a:solidFill>
              </a:rPr>
              <a:t>Source	1099G</a:t>
            </a:r>
          </a:p>
          <a:p>
            <a:endParaRPr lang="en-US" altLang="en-US" dirty="0" smtClean="0"/>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cs typeface="Arial" panose="020B0604020202020204" pitchFamily="34" charset="0"/>
              </a:defRPr>
            </a:lvl1pPr>
            <a:lvl2pPr marL="785372" indent="-302066">
              <a:spcBef>
                <a:spcPct val="30000"/>
              </a:spcBef>
              <a:defRPr sz="1300">
                <a:solidFill>
                  <a:schemeClr val="tx1"/>
                </a:solidFill>
                <a:latin typeface="Calibri" panose="020F0502020204030204" pitchFamily="34" charset="0"/>
                <a:cs typeface="Arial" panose="020B0604020202020204" pitchFamily="34" charset="0"/>
              </a:defRPr>
            </a:lvl2pPr>
            <a:lvl3pPr marL="1208265" indent="-241653">
              <a:spcBef>
                <a:spcPct val="30000"/>
              </a:spcBef>
              <a:defRPr sz="1300">
                <a:solidFill>
                  <a:schemeClr val="tx1"/>
                </a:solidFill>
                <a:latin typeface="Calibri" panose="020F0502020204030204" pitchFamily="34" charset="0"/>
                <a:cs typeface="Arial" panose="020B0604020202020204" pitchFamily="34" charset="0"/>
              </a:defRPr>
            </a:lvl3pPr>
            <a:lvl4pPr marL="1691571" indent="-241653">
              <a:spcBef>
                <a:spcPct val="30000"/>
              </a:spcBef>
              <a:defRPr sz="1300">
                <a:solidFill>
                  <a:schemeClr val="tx1"/>
                </a:solidFill>
                <a:latin typeface="Calibri" panose="020F0502020204030204" pitchFamily="34" charset="0"/>
                <a:cs typeface="Arial" panose="020B0604020202020204" pitchFamily="34" charset="0"/>
              </a:defRPr>
            </a:lvl4pPr>
            <a:lvl5pPr marL="2174878" indent="-241653">
              <a:spcBef>
                <a:spcPct val="30000"/>
              </a:spcBef>
              <a:defRPr sz="1300">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9pPr>
          </a:lstStyle>
          <a:p>
            <a:pPr>
              <a:spcBef>
                <a:spcPct val="0"/>
              </a:spcBef>
            </a:pPr>
            <a:fld id="{DD828C15-E6B3-4FDE-AEB8-7DC2E0F63712}" type="slidenum">
              <a:rPr lang="en-US" altLang="en-US">
                <a:cs typeface="Calibri" panose="020F0502020204030204" pitchFamily="34" charset="0"/>
              </a:rPr>
              <a:pPr>
                <a:spcBef>
                  <a:spcPct val="0"/>
                </a:spcBef>
              </a:pPr>
              <a:t>1</a:t>
            </a:fld>
            <a:endParaRPr lang="en-US" altLang="en-US" dirty="0">
              <a:cs typeface="Calibri" panose="020F0502020204030204" pitchFamily="34" charset="0"/>
            </a:endParaRPr>
          </a:p>
        </p:txBody>
      </p:sp>
      <p:sp>
        <p:nvSpPr>
          <p:cNvPr id="2" name="Date Placeholder 1"/>
          <p:cNvSpPr>
            <a:spLocks noGrp="1"/>
          </p:cNvSpPr>
          <p:nvPr>
            <p:ph type="dt" idx="10"/>
          </p:nvPr>
        </p:nvSpPr>
        <p:spPr/>
        <p:txBody>
          <a:bodyPr/>
          <a:lstStyle/>
          <a:p>
            <a:pPr>
              <a:defRPr/>
            </a:pPr>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cs typeface="Arial" panose="020B0604020202020204" pitchFamily="34" charset="0"/>
              </a:defRPr>
            </a:lvl1pPr>
            <a:lvl2pPr marL="785372" indent="-302066">
              <a:spcBef>
                <a:spcPct val="30000"/>
              </a:spcBef>
              <a:defRPr sz="1300">
                <a:solidFill>
                  <a:schemeClr val="tx1"/>
                </a:solidFill>
                <a:latin typeface="Calibri" panose="020F0502020204030204" pitchFamily="34" charset="0"/>
                <a:cs typeface="Arial" panose="020B0604020202020204" pitchFamily="34" charset="0"/>
              </a:defRPr>
            </a:lvl2pPr>
            <a:lvl3pPr marL="1208265" indent="-241653">
              <a:spcBef>
                <a:spcPct val="30000"/>
              </a:spcBef>
              <a:defRPr sz="1300">
                <a:solidFill>
                  <a:schemeClr val="tx1"/>
                </a:solidFill>
                <a:latin typeface="Calibri" panose="020F0502020204030204" pitchFamily="34" charset="0"/>
                <a:cs typeface="Arial" panose="020B0604020202020204" pitchFamily="34" charset="0"/>
              </a:defRPr>
            </a:lvl3pPr>
            <a:lvl4pPr marL="1691571" indent="-241653">
              <a:spcBef>
                <a:spcPct val="30000"/>
              </a:spcBef>
              <a:defRPr sz="1300">
                <a:solidFill>
                  <a:schemeClr val="tx1"/>
                </a:solidFill>
                <a:latin typeface="Calibri" panose="020F0502020204030204" pitchFamily="34" charset="0"/>
                <a:cs typeface="Arial" panose="020B0604020202020204" pitchFamily="34" charset="0"/>
              </a:defRPr>
            </a:lvl4pPr>
            <a:lvl5pPr marL="2174878" indent="-241653">
              <a:spcBef>
                <a:spcPct val="30000"/>
              </a:spcBef>
              <a:defRPr sz="1300">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9pPr>
          </a:lstStyle>
          <a:p>
            <a:pPr>
              <a:spcBef>
                <a:spcPct val="0"/>
              </a:spcBef>
            </a:pPr>
            <a:fld id="{0C4ACFEE-BA14-45D7-9176-E8CC1AE84206}" type="slidenum">
              <a:rPr lang="en-US" altLang="en-US">
                <a:cs typeface="Calibri" panose="020F0502020204030204" pitchFamily="34" charset="0"/>
              </a:rPr>
              <a:pPr>
                <a:spcBef>
                  <a:spcPct val="0"/>
                </a:spcBef>
              </a:pPr>
              <a:t>2</a:t>
            </a:fld>
            <a:endParaRPr lang="en-US" altLang="en-US" dirty="0">
              <a:cs typeface="Calibri" panose="020F0502020204030204" pitchFamily="34" charset="0"/>
            </a:endParaRPr>
          </a:p>
        </p:txBody>
      </p:sp>
      <p:sp>
        <p:nvSpPr>
          <p:cNvPr id="2" name="Date Placeholder 1"/>
          <p:cNvSpPr>
            <a:spLocks noGrp="1"/>
          </p:cNvSpPr>
          <p:nvPr>
            <p:ph type="dt" idx="10"/>
          </p:nvPr>
        </p:nvSpPr>
        <p:spPr/>
        <p:txBody>
          <a:bodyPr/>
          <a:lstStyle/>
          <a:p>
            <a:pPr>
              <a:defRPr/>
            </a:pPr>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Unemployment compensation is taxable</a:t>
            </a:r>
            <a:br>
              <a:rPr lang="en-US" altLang="en-US" dirty="0" smtClean="0"/>
            </a:br>
            <a:r>
              <a:rPr lang="en-US" altLang="en-US" dirty="0" smtClean="0"/>
              <a:t/>
            </a:r>
            <a:br>
              <a:rPr lang="en-US" altLang="en-US" dirty="0" smtClean="0"/>
            </a:br>
            <a:r>
              <a:rPr lang="en-US" altLang="en-US" dirty="0" smtClean="0"/>
              <a:t>If a taxpayer does not have their 1099-G, there is a phone number for most states to call where they can find out what they received and their withholding if any. They will need the payer and the payer’s Federal identification number</a:t>
            </a:r>
          </a:p>
          <a:p>
            <a:endParaRPr lang="en-US" altLang="en-US" dirty="0" smtClean="0"/>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cs typeface="Arial" panose="020B0604020202020204" pitchFamily="34" charset="0"/>
              </a:defRPr>
            </a:lvl1pPr>
            <a:lvl2pPr marL="785372" indent="-302066">
              <a:spcBef>
                <a:spcPct val="30000"/>
              </a:spcBef>
              <a:defRPr sz="1300">
                <a:solidFill>
                  <a:schemeClr val="tx1"/>
                </a:solidFill>
                <a:latin typeface="Calibri" panose="020F0502020204030204" pitchFamily="34" charset="0"/>
                <a:cs typeface="Arial" panose="020B0604020202020204" pitchFamily="34" charset="0"/>
              </a:defRPr>
            </a:lvl2pPr>
            <a:lvl3pPr marL="1208265" indent="-241653">
              <a:spcBef>
                <a:spcPct val="30000"/>
              </a:spcBef>
              <a:defRPr sz="1300">
                <a:solidFill>
                  <a:schemeClr val="tx1"/>
                </a:solidFill>
                <a:latin typeface="Calibri" panose="020F0502020204030204" pitchFamily="34" charset="0"/>
                <a:cs typeface="Arial" panose="020B0604020202020204" pitchFamily="34" charset="0"/>
              </a:defRPr>
            </a:lvl3pPr>
            <a:lvl4pPr marL="1691571" indent="-241653">
              <a:spcBef>
                <a:spcPct val="30000"/>
              </a:spcBef>
              <a:defRPr sz="1300">
                <a:solidFill>
                  <a:schemeClr val="tx1"/>
                </a:solidFill>
                <a:latin typeface="Calibri" panose="020F0502020204030204" pitchFamily="34" charset="0"/>
                <a:cs typeface="Arial" panose="020B0604020202020204" pitchFamily="34" charset="0"/>
              </a:defRPr>
            </a:lvl4pPr>
            <a:lvl5pPr marL="2174878" indent="-241653">
              <a:spcBef>
                <a:spcPct val="30000"/>
              </a:spcBef>
              <a:defRPr sz="1300">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9pPr>
          </a:lstStyle>
          <a:p>
            <a:pPr>
              <a:spcBef>
                <a:spcPct val="0"/>
              </a:spcBef>
            </a:pPr>
            <a:fld id="{C33A4E47-3787-42BD-B1C0-18AD35C63176}" type="slidenum">
              <a:rPr lang="en-US" altLang="en-US">
                <a:cs typeface="Calibri" panose="020F0502020204030204" pitchFamily="34" charset="0"/>
              </a:rPr>
              <a:pPr>
                <a:spcBef>
                  <a:spcPct val="0"/>
                </a:spcBef>
              </a:pPr>
              <a:t>3</a:t>
            </a:fld>
            <a:endParaRPr lang="en-US" altLang="en-US" dirty="0">
              <a:cs typeface="Calibri" panose="020F0502020204030204" pitchFamily="34" charset="0"/>
            </a:endParaRPr>
          </a:p>
        </p:txBody>
      </p:sp>
      <p:sp>
        <p:nvSpPr>
          <p:cNvPr id="2" name="Date Placeholder 1"/>
          <p:cNvSpPr>
            <a:spLocks noGrp="1"/>
          </p:cNvSpPr>
          <p:nvPr>
            <p:ph type="dt" idx="10"/>
          </p:nvPr>
        </p:nvSpPr>
        <p:spPr/>
        <p:txBody>
          <a:bodyPr/>
          <a:lstStyle/>
          <a:p>
            <a:pPr>
              <a:defRPr/>
            </a:pPr>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smtClean="0"/>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cs typeface="Arial" panose="020B0604020202020204" pitchFamily="34" charset="0"/>
              </a:defRPr>
            </a:lvl1pPr>
            <a:lvl2pPr marL="785372" indent="-302066">
              <a:spcBef>
                <a:spcPct val="30000"/>
              </a:spcBef>
              <a:defRPr sz="1300">
                <a:solidFill>
                  <a:schemeClr val="tx1"/>
                </a:solidFill>
                <a:latin typeface="Calibri" panose="020F0502020204030204" pitchFamily="34" charset="0"/>
                <a:cs typeface="Arial" panose="020B0604020202020204" pitchFamily="34" charset="0"/>
              </a:defRPr>
            </a:lvl2pPr>
            <a:lvl3pPr marL="1208265" indent="-241653">
              <a:spcBef>
                <a:spcPct val="30000"/>
              </a:spcBef>
              <a:defRPr sz="1300">
                <a:solidFill>
                  <a:schemeClr val="tx1"/>
                </a:solidFill>
                <a:latin typeface="Calibri" panose="020F0502020204030204" pitchFamily="34" charset="0"/>
                <a:cs typeface="Arial" panose="020B0604020202020204" pitchFamily="34" charset="0"/>
              </a:defRPr>
            </a:lvl3pPr>
            <a:lvl4pPr marL="1691571" indent="-241653">
              <a:spcBef>
                <a:spcPct val="30000"/>
              </a:spcBef>
              <a:defRPr sz="1300">
                <a:solidFill>
                  <a:schemeClr val="tx1"/>
                </a:solidFill>
                <a:latin typeface="Calibri" panose="020F0502020204030204" pitchFamily="34" charset="0"/>
                <a:cs typeface="Arial" panose="020B0604020202020204" pitchFamily="34" charset="0"/>
              </a:defRPr>
            </a:lvl4pPr>
            <a:lvl5pPr marL="2174878" indent="-241653">
              <a:spcBef>
                <a:spcPct val="30000"/>
              </a:spcBef>
              <a:defRPr sz="1300">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9pPr>
          </a:lstStyle>
          <a:p>
            <a:pPr>
              <a:spcBef>
                <a:spcPct val="0"/>
              </a:spcBef>
            </a:pPr>
            <a:fld id="{7921836D-ED0E-46B2-AC67-8FA4A298F457}" type="slidenum">
              <a:rPr lang="en-US" altLang="en-US">
                <a:cs typeface="Calibri" panose="020F0502020204030204" pitchFamily="34" charset="0"/>
              </a:rPr>
              <a:pPr>
                <a:spcBef>
                  <a:spcPct val="0"/>
                </a:spcBef>
              </a:pPr>
              <a:t>7</a:t>
            </a:fld>
            <a:endParaRPr lang="en-US" altLang="en-US" dirty="0">
              <a:cs typeface="Calibri" panose="020F0502020204030204" pitchFamily="34" charset="0"/>
            </a:endParaRPr>
          </a:p>
        </p:txBody>
      </p:sp>
      <p:sp>
        <p:nvSpPr>
          <p:cNvPr id="2" name="Date Placeholder 1"/>
          <p:cNvSpPr>
            <a:spLocks noGrp="1"/>
          </p:cNvSpPr>
          <p:nvPr>
            <p:ph type="dt" idx="10"/>
          </p:nvPr>
        </p:nvSpPr>
        <p:spPr/>
        <p:txBody>
          <a:bodyPr/>
          <a:lstStyle/>
          <a:p>
            <a:pPr>
              <a:defRPr/>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67202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90600" y="1122363"/>
            <a:ext cx="7162800" cy="2387600"/>
          </a:xfrm>
        </p:spPr>
        <p:txBody>
          <a:bodyPr anchor="ctr" anchorCtr="0"/>
          <a:lstStyle>
            <a:lvl1pPr algn="ctr">
              <a:defRPr sz="60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990600" y="3810000"/>
            <a:ext cx="7162800" cy="1447800"/>
          </a:xfrm>
        </p:spPr>
        <p:txBody>
          <a:bodyPr>
            <a:normAutofit/>
          </a:bodyPr>
          <a:lstStyle>
            <a:lvl1pPr marL="0" indent="0" algn="ctr">
              <a:buNone/>
              <a:defRPr sz="4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6444" y="5958117"/>
            <a:ext cx="4612756" cy="408829"/>
          </a:xfrm>
          <a:prstGeom prst="rect">
            <a:avLst/>
          </a:prstGeom>
        </p:spPr>
      </p:pic>
    </p:spTree>
    <p:extLst>
      <p:ext uri="{BB962C8B-B14F-4D97-AF65-F5344CB8AC3E}">
        <p14:creationId xmlns:p14="http://schemas.microsoft.com/office/powerpoint/2010/main" val="3848043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b="1">
                <a:latin typeface="+mn-lt"/>
              </a:defRPr>
            </a:lvl1pPr>
          </a:lstStyle>
          <a:p>
            <a:r>
              <a:rPr lang="en-US" dirty="0" smtClean="0"/>
              <a:t>Click to edit Master title style</a:t>
            </a:r>
            <a:endParaRPr lang="en-US" dirty="0"/>
          </a:p>
        </p:txBody>
      </p:sp>
      <p:sp>
        <p:nvSpPr>
          <p:cNvPr id="9" name="Footer Placeholder 8"/>
          <p:cNvSpPr>
            <a:spLocks noGrp="1"/>
          </p:cNvSpPr>
          <p:nvPr>
            <p:ph type="ftr" sz="quarter" idx="10"/>
          </p:nvPr>
        </p:nvSpPr>
        <p:spPr/>
        <p:txBody>
          <a:bodyPr/>
          <a:lstStyle>
            <a:lvl1pPr>
              <a:defRPr>
                <a:latin typeface="+mn-lt"/>
              </a:defRPr>
            </a:lvl1pPr>
          </a:lstStyle>
          <a:p>
            <a:pPr>
              <a:defRPr/>
            </a:pPr>
            <a:r>
              <a:rPr lang="en-US" dirty="0" smtClean="0"/>
              <a:t>NTTC Training - TY2016</a:t>
            </a:r>
            <a:endParaRPr lang="en-US" dirty="0"/>
          </a:p>
        </p:txBody>
      </p:sp>
      <p:sp>
        <p:nvSpPr>
          <p:cNvPr id="10" name="Slide Number Placeholder 9"/>
          <p:cNvSpPr>
            <a:spLocks noGrp="1"/>
          </p:cNvSpPr>
          <p:nvPr>
            <p:ph type="sldNum" sz="quarter" idx="11"/>
          </p:nvPr>
        </p:nvSpPr>
        <p:spPr/>
        <p:txBody>
          <a:bodyPr/>
          <a:lstStyle>
            <a:lvl1pPr>
              <a:defRPr>
                <a:latin typeface="+mn-lt"/>
              </a:defRPr>
            </a:lvl1pPr>
          </a:lstStyle>
          <a:p>
            <a:fld id="{689AF768-5049-455D-AC0C-A6739F7835F3}" type="slidenum">
              <a:rPr lang="en-US" altLang="en-US" smtClean="0"/>
              <a:pPr/>
              <a:t>‹#›</a:t>
            </a:fld>
            <a:endParaRPr lang="en-US" altLang="en-US"/>
          </a:p>
        </p:txBody>
      </p:sp>
      <p:sp>
        <p:nvSpPr>
          <p:cNvPr id="4" name="Content Placeholder 3"/>
          <p:cNvSpPr>
            <a:spLocks noGrp="1"/>
          </p:cNvSpPr>
          <p:nvPr>
            <p:ph sz="quarter" idx="12"/>
          </p:nvPr>
        </p:nvSpPr>
        <p:spPr/>
        <p:txBody>
          <a:bodyPr/>
          <a:lstStyle>
            <a:lvl1pPr>
              <a:defRPr/>
            </a:lvl1pPr>
            <a:lvl2pPr>
              <a:defRPr/>
            </a:lvl2pPr>
            <a:lvl3pPr>
              <a:defRPr/>
            </a:lvl3pPr>
            <a:lvl4pPr>
              <a:defRPr/>
            </a:lvl4pPr>
            <a:lvl5pPr>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57607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46484" y="2133600"/>
            <a:ext cx="3657600" cy="3869634"/>
          </a:xfrm>
        </p:spPr>
        <p:txBody>
          <a:bodyPr/>
          <a:lstStyle>
            <a:lvl1pPr>
              <a:defRPr/>
            </a:lvl1pPr>
            <a:lvl2pPr>
              <a:defRPr/>
            </a:lvl2pPr>
            <a:lvl3pPr>
              <a:defRPr/>
            </a:lvl3pPr>
            <a:lvl4pPr>
              <a:defRPr/>
            </a:lvl4pPr>
            <a:lvl5pPr>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Content Placeholder 3"/>
          <p:cNvSpPr>
            <a:spLocks noGrp="1"/>
          </p:cNvSpPr>
          <p:nvPr>
            <p:ph sz="half" idx="2"/>
          </p:nvPr>
        </p:nvSpPr>
        <p:spPr>
          <a:xfrm>
            <a:off x="4800600" y="2133600"/>
            <a:ext cx="3657600" cy="3869634"/>
          </a:xfrm>
        </p:spPr>
        <p:txBody>
          <a:bodyPr/>
          <a:lstStyle>
            <a:lvl1pPr>
              <a:defRPr/>
            </a:lvl1pPr>
            <a:lvl2pPr>
              <a:defRPr/>
            </a:lvl2pPr>
            <a:lvl3pPr>
              <a:defRPr/>
            </a:lvl3pPr>
            <a:lvl4pPr>
              <a:defRPr/>
            </a:lvl4pPr>
            <a:lvl5pPr>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p:txBody>
      </p:sp>
      <p:sp>
        <p:nvSpPr>
          <p:cNvPr id="10" name="Title 9"/>
          <p:cNvSpPr>
            <a:spLocks noGrp="1"/>
          </p:cNvSpPr>
          <p:nvPr>
            <p:ph type="title"/>
          </p:nvPr>
        </p:nvSpPr>
        <p:spPr/>
        <p:txBody>
          <a:bodyPr/>
          <a:lstStyle>
            <a:lvl1pPr>
              <a:defRPr/>
            </a:lvl1pPr>
          </a:lstStyle>
          <a:p>
            <a:r>
              <a:rPr lang="en-US" dirty="0" smtClean="0"/>
              <a:t>Click to edit Master title style</a:t>
            </a:r>
            <a:endParaRPr lang="en-US" dirty="0"/>
          </a:p>
        </p:txBody>
      </p:sp>
      <p:sp>
        <p:nvSpPr>
          <p:cNvPr id="11" name="Footer Placeholder 10"/>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12" name="Slide Number Placeholder 11"/>
          <p:cNvSpPr>
            <a:spLocks noGrp="1"/>
          </p:cNvSpPr>
          <p:nvPr>
            <p:ph type="sldNum" sz="quarter" idx="11"/>
          </p:nvPr>
        </p:nvSpPr>
        <p:spPr/>
        <p:txBody>
          <a:bodyPr/>
          <a:lstStyle/>
          <a:p>
            <a:fld id="{C22DDAD2-98F8-4150-A992-568FD837D2FE}" type="slidenum">
              <a:rPr lang="en-US" altLang="en-US" smtClean="0"/>
              <a:pPr/>
              <a:t>‹#›</a:t>
            </a:fld>
            <a:endParaRPr lang="en-US" altLang="en-US"/>
          </a:p>
        </p:txBody>
      </p:sp>
    </p:spTree>
    <p:extLst>
      <p:ext uri="{BB962C8B-B14F-4D97-AF65-F5344CB8AC3E}">
        <p14:creationId xmlns:p14="http://schemas.microsoft.com/office/powerpoint/2010/main" val="3216117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82579" y="2147888"/>
            <a:ext cx="3657600" cy="823912"/>
          </a:xfrm>
        </p:spPr>
        <p:txBody>
          <a:bodyPr anchor="b">
            <a:no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982579" y="2971799"/>
            <a:ext cx="3657600" cy="3007581"/>
          </a:xfrm>
        </p:spPr>
        <p:txBody>
          <a:bodyPr>
            <a:normAutofit/>
          </a:bodyPr>
          <a:lstStyle>
            <a:lvl1pPr>
              <a:defRPr sz="3200"/>
            </a:lvl1pPr>
            <a:lvl2pPr>
              <a:defRPr sz="2800"/>
            </a:lvl2pPr>
            <a:lvl3pPr>
              <a:defRPr sz="2400"/>
            </a:lvl3pPr>
            <a:lvl4pPr>
              <a:defRPr/>
            </a:lvl4pPr>
            <a:lvl5pPr>
              <a:defRPr/>
            </a:lvl5pPr>
          </a:lstStyle>
          <a:p>
            <a:pPr lvl="0"/>
            <a:r>
              <a:rPr lang="en-US" dirty="0" smtClean="0"/>
              <a:t>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3"/>
          </p:nvPr>
        </p:nvSpPr>
        <p:spPr>
          <a:xfrm>
            <a:off x="4800600" y="2147888"/>
            <a:ext cx="3657600" cy="823912"/>
          </a:xfrm>
        </p:spPr>
        <p:txBody>
          <a:bodyPr anchor="b">
            <a:no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800600" y="2971800"/>
            <a:ext cx="3657600" cy="3007580"/>
          </a:xfrm>
        </p:spPr>
        <p:txBody>
          <a:bodyPr>
            <a:normAutofit/>
          </a:bodyPr>
          <a:lstStyle>
            <a:lvl1pPr>
              <a:defRPr sz="3200"/>
            </a:lvl1pPr>
            <a:lvl2pPr>
              <a:defRPr sz="2800"/>
            </a:lvl2pPr>
            <a:lvl3pPr>
              <a:defRPr sz="2400"/>
            </a:lvl3pPr>
            <a:lvl4pPr>
              <a:defRPr/>
            </a:lvl4pPr>
            <a:lvl5pPr>
              <a:defRPr/>
            </a:lvl5pPr>
          </a:lstStyle>
          <a:p>
            <a:pPr lvl="0"/>
            <a:r>
              <a:rPr lang="en-US" dirty="0" smtClean="0"/>
              <a:t>Edit Master text styles</a:t>
            </a:r>
          </a:p>
          <a:p>
            <a:pPr lvl="1"/>
            <a:r>
              <a:rPr lang="en-US" dirty="0" smtClean="0"/>
              <a:t>Second level</a:t>
            </a:r>
          </a:p>
          <a:p>
            <a:pPr lvl="2"/>
            <a:r>
              <a:rPr lang="en-US" dirty="0" smtClean="0"/>
              <a:t>Third level</a:t>
            </a:r>
          </a:p>
        </p:txBody>
      </p:sp>
      <p:sp>
        <p:nvSpPr>
          <p:cNvPr id="10" name="Footer Placeholder 9"/>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11" name="Slide Number Placeholder 10"/>
          <p:cNvSpPr>
            <a:spLocks noGrp="1"/>
          </p:cNvSpPr>
          <p:nvPr>
            <p:ph type="sldNum" sz="quarter" idx="11"/>
          </p:nvPr>
        </p:nvSpPr>
        <p:spPr/>
        <p:txBody>
          <a:bodyPr/>
          <a:lstStyle/>
          <a:p>
            <a:fld id="{6B6DC8FE-7DE6-4AFD-827A-E2C0B617AE90}" type="slidenum">
              <a:rPr lang="en-US" altLang="en-US" smtClean="0"/>
              <a:pPr/>
              <a:t>‹#›</a:t>
            </a:fld>
            <a:endParaRPr lang="en-US" altLang="en-US"/>
          </a:p>
        </p:txBody>
      </p:sp>
      <p:sp>
        <p:nvSpPr>
          <p:cNvPr id="12" name="Title 11"/>
          <p:cNvSpPr>
            <a:spLocks noGrp="1"/>
          </p:cNvSpPr>
          <p:nvPr>
            <p:ph type="title"/>
          </p:nvPr>
        </p:nvSpPr>
        <p:spPr/>
        <p:txBody>
          <a:bodyPr/>
          <a:lstStyle>
            <a:lvl1pPr>
              <a:defRPr/>
            </a:lvl1pPr>
          </a:lstStyle>
          <a:p>
            <a:r>
              <a:rPr lang="en-US" dirty="0" smtClean="0"/>
              <a:t>Click to edit Master title style</a:t>
            </a:r>
            <a:endParaRPr lang="en-US" dirty="0"/>
          </a:p>
        </p:txBody>
      </p:sp>
    </p:spTree>
    <p:extLst>
      <p:ext uri="{BB962C8B-B14F-4D97-AF65-F5344CB8AC3E}">
        <p14:creationId xmlns:p14="http://schemas.microsoft.com/office/powerpoint/2010/main" val="1824076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bject Over Text">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10" name="Slide Number Placeholder 9"/>
          <p:cNvSpPr>
            <a:spLocks noGrp="1"/>
          </p:cNvSpPr>
          <p:nvPr>
            <p:ph type="sldNum" sz="quarter" idx="11"/>
          </p:nvPr>
        </p:nvSpPr>
        <p:spPr/>
        <p:txBody>
          <a:bodyPr/>
          <a:lstStyle/>
          <a:p>
            <a:fld id="{64E82B76-3C2F-4044-A526-7F7565501F44}" type="slidenum">
              <a:rPr lang="en-US" altLang="en-US" smtClean="0"/>
              <a:pPr/>
              <a:t>‹#›</a:t>
            </a:fld>
            <a:endParaRPr lang="en-US" altLang="en-US"/>
          </a:p>
        </p:txBody>
      </p:sp>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6" name="Text Placeholder 5"/>
          <p:cNvSpPr>
            <a:spLocks noGrp="1"/>
          </p:cNvSpPr>
          <p:nvPr>
            <p:ph type="body" sz="quarter" idx="13"/>
          </p:nvPr>
        </p:nvSpPr>
        <p:spPr>
          <a:xfrm>
            <a:off x="954505" y="4114800"/>
            <a:ext cx="7543800" cy="1879353"/>
          </a:xfrm>
        </p:spPr>
        <p:txBody>
          <a:bodyPr/>
          <a:lstStyle>
            <a:lvl1pPr>
              <a:defRPr/>
            </a:lvl1pPr>
            <a:lvl2pPr>
              <a:defRPr/>
            </a:lvl2pPr>
          </a:lstStyle>
          <a:p>
            <a:pPr lvl="0"/>
            <a:r>
              <a:rPr lang="en-US" dirty="0" smtClean="0"/>
              <a:t>Edit Master text styles</a:t>
            </a:r>
          </a:p>
          <a:p>
            <a:pPr lvl="1"/>
            <a:r>
              <a:rPr lang="en-US" dirty="0" smtClean="0"/>
              <a:t>Second level</a:t>
            </a:r>
          </a:p>
        </p:txBody>
      </p:sp>
      <p:sp>
        <p:nvSpPr>
          <p:cNvPr id="4" name="Picture Placeholder 3"/>
          <p:cNvSpPr>
            <a:spLocks noGrp="1"/>
          </p:cNvSpPr>
          <p:nvPr>
            <p:ph type="pic" sz="quarter" idx="15"/>
          </p:nvPr>
        </p:nvSpPr>
        <p:spPr>
          <a:xfrm>
            <a:off x="954505" y="2141538"/>
            <a:ext cx="7543800" cy="1879600"/>
          </a:xfrm>
        </p:spPr>
        <p:txBody>
          <a:bodyPr/>
          <a:lstStyle>
            <a:lvl1pPr marL="0" indent="0">
              <a:buNone/>
              <a:defRPr/>
            </a:lvl1pPr>
          </a:lstStyle>
          <a:p>
            <a:r>
              <a:rPr lang="en-US" dirty="0" smtClean="0"/>
              <a:t>Click icon to add picture</a:t>
            </a:r>
            <a:endParaRPr lang="en-US" dirty="0"/>
          </a:p>
        </p:txBody>
      </p:sp>
    </p:spTree>
    <p:extLst>
      <p:ext uri="{BB962C8B-B14F-4D97-AF65-F5344CB8AC3E}">
        <p14:creationId xmlns:p14="http://schemas.microsoft.com/office/powerpoint/2010/main" val="1612549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xt Over Object">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10" name="Slide Number Placeholder 9"/>
          <p:cNvSpPr>
            <a:spLocks noGrp="1"/>
          </p:cNvSpPr>
          <p:nvPr>
            <p:ph type="sldNum" sz="quarter" idx="11"/>
          </p:nvPr>
        </p:nvSpPr>
        <p:spPr/>
        <p:txBody>
          <a:bodyPr/>
          <a:lstStyle/>
          <a:p>
            <a:fld id="{64E82B76-3C2F-4044-A526-7F7565501F44}" type="slidenum">
              <a:rPr lang="en-US" altLang="en-US" smtClean="0"/>
              <a:pPr/>
              <a:t>‹#›</a:t>
            </a:fld>
            <a:endParaRPr lang="en-US" altLang="en-US"/>
          </a:p>
        </p:txBody>
      </p:sp>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11" name="Picture Placeholder 3"/>
          <p:cNvSpPr>
            <a:spLocks noGrp="1"/>
          </p:cNvSpPr>
          <p:nvPr>
            <p:ph type="pic" sz="quarter" idx="15"/>
          </p:nvPr>
        </p:nvSpPr>
        <p:spPr>
          <a:xfrm>
            <a:off x="950495" y="4124158"/>
            <a:ext cx="7543800" cy="1879600"/>
          </a:xfrm>
        </p:spPr>
        <p:txBody>
          <a:bodyPr/>
          <a:lstStyle>
            <a:lvl1pPr marL="0" indent="0">
              <a:buNone/>
              <a:defRPr/>
            </a:lvl1pPr>
          </a:lstStyle>
          <a:p>
            <a:r>
              <a:rPr lang="en-US" dirty="0" smtClean="0"/>
              <a:t>Click icon to add picture</a:t>
            </a:r>
            <a:endParaRPr lang="en-US" dirty="0"/>
          </a:p>
        </p:txBody>
      </p:sp>
      <p:sp>
        <p:nvSpPr>
          <p:cNvPr id="14" name="Text Placeholder 5"/>
          <p:cNvSpPr>
            <a:spLocks noGrp="1"/>
          </p:cNvSpPr>
          <p:nvPr>
            <p:ph type="body" sz="quarter" idx="16"/>
          </p:nvPr>
        </p:nvSpPr>
        <p:spPr>
          <a:xfrm>
            <a:off x="950495" y="2141661"/>
            <a:ext cx="7543800" cy="1879353"/>
          </a:xfrm>
        </p:spPr>
        <p:txBody>
          <a:bodyPr/>
          <a:lstStyle>
            <a:lvl1pPr>
              <a:defRPr/>
            </a:lvl1pPr>
            <a:lvl2pPr>
              <a:defRPr/>
            </a:lvl2pPr>
          </a:lstStyle>
          <a:p>
            <a:pPr lvl="0"/>
            <a:r>
              <a:rPr lang="en-US" dirty="0" smtClean="0"/>
              <a:t>Edit Master text styles</a:t>
            </a:r>
          </a:p>
          <a:p>
            <a:pPr lvl="1"/>
            <a:r>
              <a:rPr lang="en-US" dirty="0" smtClean="0"/>
              <a:t>Second level</a:t>
            </a:r>
          </a:p>
        </p:txBody>
      </p:sp>
    </p:spTree>
    <p:extLst>
      <p:ext uri="{BB962C8B-B14F-4D97-AF65-F5344CB8AC3E}">
        <p14:creationId xmlns:p14="http://schemas.microsoft.com/office/powerpoint/2010/main" val="3557926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4" name="Slide Number Placeholder 3"/>
          <p:cNvSpPr>
            <a:spLocks noGrp="1"/>
          </p:cNvSpPr>
          <p:nvPr>
            <p:ph type="sldNum" sz="quarter" idx="11"/>
          </p:nvPr>
        </p:nvSpPr>
        <p:spPr/>
        <p:txBody>
          <a:bodyPr/>
          <a:lstStyle/>
          <a:p>
            <a:fld id="{28DEC65F-1C63-4D70-9F7E-53569946E875}" type="slidenum">
              <a:rPr lang="en-US" altLang="en-US" smtClean="0"/>
              <a:pPr/>
              <a:t>‹#›</a:t>
            </a:fld>
            <a:endParaRPr lang="en-US" altLang="en-US"/>
          </a:p>
        </p:txBody>
      </p:sp>
    </p:spTree>
    <p:extLst>
      <p:ext uri="{BB962C8B-B14F-4D97-AF65-F5344CB8AC3E}">
        <p14:creationId xmlns:p14="http://schemas.microsoft.com/office/powerpoint/2010/main" val="1148437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6" name="Slide Number Placeholder 5"/>
          <p:cNvSpPr>
            <a:spLocks noGrp="1"/>
          </p:cNvSpPr>
          <p:nvPr>
            <p:ph type="sldNum" sz="quarter" idx="11"/>
          </p:nvPr>
        </p:nvSpPr>
        <p:spPr/>
        <p:txBody>
          <a:bodyPr/>
          <a:lstStyle/>
          <a:p>
            <a:fld id="{D867D812-F026-49D5-872B-8604EAB7FC7B}" type="slidenum">
              <a:rPr lang="en-US" altLang="en-US" smtClean="0"/>
              <a:pPr/>
              <a:t>‹#›</a:t>
            </a:fld>
            <a:endParaRPr lang="en-US" altLang="en-US"/>
          </a:p>
        </p:txBody>
      </p:sp>
    </p:spTree>
    <p:extLst>
      <p:ext uri="{BB962C8B-B14F-4D97-AF65-F5344CB8AC3E}">
        <p14:creationId xmlns:p14="http://schemas.microsoft.com/office/powerpoint/2010/main" val="2137320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a:solidFill>
            <a:srgbClr val="67202F"/>
          </a:solidFill>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954504" y="2133600"/>
            <a:ext cx="7543800" cy="388620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6"/>
          <p:cNvSpPr>
            <a:spLocks noGrp="1"/>
          </p:cNvSpPr>
          <p:nvPr>
            <p:ph type="ftr" sz="quarter" idx="3"/>
          </p:nvPr>
        </p:nvSpPr>
        <p:spPr>
          <a:xfrm>
            <a:off x="1494351" y="6213227"/>
            <a:ext cx="3451360" cy="365125"/>
          </a:xfrm>
          <a:prstGeom prst="rect">
            <a:avLst/>
          </a:prstGeom>
        </p:spPr>
        <p:txBody>
          <a:bodyPr vert="horz" lIns="91440" tIns="45720" rIns="91440" bIns="45720" rtlCol="0" anchor="ctr"/>
          <a:lstStyle>
            <a:lvl1pPr algn="l">
              <a:defRPr sz="1200">
                <a:solidFill>
                  <a:schemeClr val="tx1">
                    <a:tint val="75000"/>
                  </a:schemeClr>
                </a:solidFill>
                <a:latin typeface="+mn-lt"/>
                <a:ea typeface="Verdana" panose="020B0604030504040204" pitchFamily="34" charset="0"/>
                <a:cs typeface="Calibri" panose="020F0502020204030204" pitchFamily="34" charset="0"/>
              </a:defRPr>
            </a:lvl1pPr>
          </a:lstStyle>
          <a:p>
            <a:pPr>
              <a:defRPr/>
            </a:pPr>
            <a:r>
              <a:rPr lang="en-US" dirty="0" smtClean="0"/>
              <a:t>NTTC Training - TY2016</a:t>
            </a:r>
            <a:endParaRPr lang="en-US" dirty="0"/>
          </a:p>
        </p:txBody>
      </p:sp>
      <p:sp>
        <p:nvSpPr>
          <p:cNvPr id="10" name="Slide Number Placeholder 9"/>
          <p:cNvSpPr>
            <a:spLocks noGrp="1"/>
          </p:cNvSpPr>
          <p:nvPr>
            <p:ph type="sldNum" sz="quarter" idx="4"/>
          </p:nvPr>
        </p:nvSpPr>
        <p:spPr>
          <a:xfrm>
            <a:off x="628650" y="6213227"/>
            <a:ext cx="635607" cy="365125"/>
          </a:xfrm>
          <a:prstGeom prst="rect">
            <a:avLst/>
          </a:prstGeom>
        </p:spPr>
        <p:txBody>
          <a:bodyPr vert="horz" lIns="91440" tIns="45720" rIns="91440" bIns="45720" rtlCol="0" anchor="ctr"/>
          <a:lstStyle>
            <a:lvl1pPr algn="l">
              <a:defRPr sz="1200">
                <a:solidFill>
                  <a:schemeClr val="tx1">
                    <a:tint val="75000"/>
                  </a:schemeClr>
                </a:solidFill>
                <a:latin typeface="+mn-lt"/>
                <a:cs typeface="Calibri" panose="020F0502020204030204" pitchFamily="34" charset="0"/>
              </a:defRPr>
            </a:lvl1pPr>
          </a:lstStyle>
          <a:p>
            <a:fld id="{64E82B76-3C2F-4044-A526-7F7565501F44}" type="slidenum">
              <a:rPr lang="en-US" altLang="en-US" smtClean="0"/>
              <a:pPr/>
              <a:t>‹#›</a:t>
            </a:fld>
            <a:endParaRPr lang="en-US" altLang="en-US" dirty="0"/>
          </a:p>
        </p:txBody>
      </p:sp>
      <p:pic>
        <p:nvPicPr>
          <p:cNvPr id="6" name="Picture 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782915" y="6274283"/>
            <a:ext cx="2732435" cy="243012"/>
          </a:xfrm>
          <a:prstGeom prst="rect">
            <a:avLst/>
          </a:prstGeom>
        </p:spPr>
      </p:pic>
    </p:spTree>
    <p:extLst>
      <p:ext uri="{BB962C8B-B14F-4D97-AF65-F5344CB8AC3E}">
        <p14:creationId xmlns:p14="http://schemas.microsoft.com/office/powerpoint/2010/main" val="1161817694"/>
      </p:ext>
    </p:extLst>
  </p:cSld>
  <p:clrMap bg1="lt1" tx1="dk1" bg2="lt2" tx2="dk2" accent1="accent1" accent2="accent2" accent3="accent3" accent4="accent4" accent5="accent5" accent6="accent6" hlink="hlink" folHlink="folHlink"/>
  <p:sldLayoutIdLst>
    <p:sldLayoutId id="2147484657" r:id="rId1"/>
    <p:sldLayoutId id="2147484658" r:id="rId2"/>
    <p:sldLayoutId id="2147484659" r:id="rId3"/>
    <p:sldLayoutId id="2147484660" r:id="rId4"/>
    <p:sldLayoutId id="2147484661" r:id="rId5"/>
    <p:sldLayoutId id="2147484662" r:id="rId6"/>
    <p:sldLayoutId id="2147484663" r:id="rId7"/>
    <p:sldLayoutId id="2147484664" r:id="rId8"/>
  </p:sldLayoutIdLst>
  <p:hf hdr="0" dt="0"/>
  <p:txStyles>
    <p:titleStyle>
      <a:lvl1pPr marL="55563" indent="0" algn="l" defTabSz="914400" rtl="0" eaLnBrk="1" latinLnBrk="0" hangingPunct="1">
        <a:lnSpc>
          <a:spcPct val="90000"/>
        </a:lnSpc>
        <a:spcBef>
          <a:spcPct val="0"/>
        </a:spcBef>
        <a:buNone/>
        <a:defRPr sz="4800" b="1" kern="1200">
          <a:solidFill>
            <a:schemeClr val="bg1"/>
          </a:solidFill>
          <a:latin typeface="+mn-lt"/>
          <a:ea typeface="Verdana" panose="020B0604030504040204" pitchFamily="34" charset="0"/>
          <a:cs typeface="Calibri" panose="020F0502020204030204" pitchFamily="34" charset="0"/>
        </a:defRPr>
      </a:lvl1pPr>
    </p:titleStyle>
    <p:bodyStyle>
      <a:lvl1pPr marL="344488" indent="-344488" algn="l" defTabSz="914400" rtl="0" eaLnBrk="1" latinLnBrk="0" hangingPunct="1">
        <a:lnSpc>
          <a:spcPct val="100000"/>
        </a:lnSpc>
        <a:spcBef>
          <a:spcPts val="1000"/>
        </a:spcBef>
        <a:buClr>
          <a:srgbClr val="67202F"/>
        </a:buClr>
        <a:buSzPct val="90000"/>
        <a:buFont typeface="Calibri" panose="020F0502020204030204" pitchFamily="34" charset="0"/>
        <a:buChar char="●"/>
        <a:defRPr sz="40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1pPr>
      <a:lvl2pPr marL="858838" indent="-288925" algn="l" defTabSz="914400" rtl="0" eaLnBrk="1" latinLnBrk="0" hangingPunct="1">
        <a:lnSpc>
          <a:spcPct val="100000"/>
        </a:lnSpc>
        <a:spcBef>
          <a:spcPts val="500"/>
        </a:spcBef>
        <a:buClr>
          <a:schemeClr val="accent6">
            <a:lumMod val="50000"/>
          </a:schemeClr>
        </a:buClr>
        <a:buFont typeface="Calibri" panose="020F0502020204030204" pitchFamily="34" charset="0"/>
        <a:buChar char="−"/>
        <a:defRPr sz="36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2pPr>
      <a:lvl3pPr marL="1316038" indent="-228600" algn="l" defTabSz="914400" rtl="0" eaLnBrk="1" latinLnBrk="0" hangingPunct="1">
        <a:lnSpc>
          <a:spcPct val="100000"/>
        </a:lnSpc>
        <a:spcBef>
          <a:spcPts val="500"/>
        </a:spcBef>
        <a:buClr>
          <a:schemeClr val="accent5">
            <a:lumMod val="50000"/>
          </a:schemeClr>
        </a:buClr>
        <a:buSzPct val="120000"/>
        <a:buFont typeface="Calibri" panose="020F0502020204030204" pitchFamily="34" charset="0"/>
        <a:buChar char="▪"/>
        <a:defRPr sz="32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44">
          <p15:clr>
            <a:srgbClr val="F26B43"/>
          </p15:clr>
        </p15:guide>
        <p15:guide id="2" pos="384">
          <p15:clr>
            <a:srgbClr val="F26B43"/>
          </p15:clr>
        </p15:guide>
        <p15:guide id="3" orient="horz" pos="105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6"/>
          <p:cNvSpPr>
            <a:spLocks noGrp="1"/>
          </p:cNvSpPr>
          <p:nvPr>
            <p:ph type="ctrTitle"/>
          </p:nvPr>
        </p:nvSpPr>
        <p:spPr/>
        <p:txBody>
          <a:bodyPr/>
          <a:lstStyle/>
          <a:p>
            <a:r>
              <a:rPr lang="en-US" altLang="en-US" dirty="0" smtClean="0"/>
              <a:t>Unemployment Compensation</a:t>
            </a:r>
          </a:p>
        </p:txBody>
      </p:sp>
      <p:sp>
        <p:nvSpPr>
          <p:cNvPr id="12" name="Subtitle 11"/>
          <p:cNvSpPr>
            <a:spLocks noGrp="1"/>
          </p:cNvSpPr>
          <p:nvPr>
            <p:ph type="subTitle" idx="1"/>
          </p:nvPr>
        </p:nvSpPr>
        <p:spPr/>
        <p:txBody>
          <a:bodyPr>
            <a:normAutofit/>
          </a:bodyPr>
          <a:lstStyle/>
          <a:p>
            <a:r>
              <a:rPr lang="en-US" dirty="0" smtClean="0"/>
              <a:t>Form 1040 – Line </a:t>
            </a:r>
            <a:r>
              <a:rPr lang="en-US" dirty="0" smtClean="0"/>
              <a:t>19 </a:t>
            </a:r>
            <a:endParaRPr lang="en-US" dirty="0" smtClean="0"/>
          </a:p>
          <a:p>
            <a:r>
              <a:rPr lang="en-US" dirty="0" smtClean="0"/>
              <a:t> Pub </a:t>
            </a:r>
            <a:r>
              <a:rPr lang="en-US" dirty="0" smtClean="0"/>
              <a:t>4491 –	Part 3 – Lesson 14 </a:t>
            </a:r>
            <a:endParaRPr lang="en-US" dirty="0"/>
          </a:p>
        </p:txBody>
      </p:sp>
      <p:sp>
        <p:nvSpPr>
          <p:cNvPr id="10244" name="Title 1"/>
          <p:cNvSpPr txBox="1">
            <a:spLocks/>
          </p:cNvSpPr>
          <p:nvPr/>
        </p:nvSpPr>
        <p:spPr bwMode="auto">
          <a:xfrm>
            <a:off x="990600" y="0"/>
            <a:ext cx="7391400" cy="107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en-US" altLang="en-US" sz="4000" b="1" dirty="0">
              <a:solidFill>
                <a:srgbClr val="23263C"/>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Intake and Interview</a:t>
            </a:r>
            <a:endParaRPr lang="en-US" dirty="0"/>
          </a:p>
        </p:txBody>
      </p:sp>
      <p:pic>
        <p:nvPicPr>
          <p:cNvPr id="11269" name="Picture 6" descr="C:\Users\McHugh\AppData\Local\Microsoft\Windows\Temporary Internet Files\Content.IE5\FD9GFCA2\MC90033254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08825" y="381000"/>
            <a:ext cx="176371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2988" y="2871788"/>
            <a:ext cx="588645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7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2116138"/>
            <a:ext cx="7153275"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Footer Placeholder 2"/>
          <p:cNvSpPr>
            <a:spLocks noGrp="1"/>
          </p:cNvSpPr>
          <p:nvPr>
            <p:ph type="ftr" sz="quarter" idx="10"/>
          </p:nvPr>
        </p:nvSpPr>
        <p:spPr/>
        <p:txBody>
          <a:bodyPr/>
          <a:lstStyle/>
          <a:p>
            <a:pPr>
              <a:defRPr/>
            </a:pPr>
            <a:r>
              <a:rPr lang="en-US" dirty="0" smtClean="0"/>
              <a:t>NTTC Training - TY2016</a:t>
            </a:r>
            <a:endParaRPr lang="en-US" dirty="0"/>
          </a:p>
        </p:txBody>
      </p:sp>
      <p:sp>
        <p:nvSpPr>
          <p:cNvPr id="4" name="Slide Number Placeholder 3"/>
          <p:cNvSpPr>
            <a:spLocks noGrp="1"/>
          </p:cNvSpPr>
          <p:nvPr>
            <p:ph type="sldNum" sz="quarter" idx="11"/>
          </p:nvPr>
        </p:nvSpPr>
        <p:spPr/>
        <p:txBody>
          <a:bodyPr/>
          <a:lstStyle/>
          <a:p>
            <a:fld id="{28DEC65F-1C63-4D70-9F7E-53569946E875}" type="slidenum">
              <a:rPr lang="en-US" altLang="en-US" smtClean="0"/>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Unemployment Compensation</a:t>
            </a:r>
            <a:endParaRPr lang="en-US" dirty="0"/>
          </a:p>
        </p:txBody>
      </p:sp>
      <p:sp>
        <p:nvSpPr>
          <p:cNvPr id="3" name="Footer Placeholder 2"/>
          <p:cNvSpPr>
            <a:spLocks noGrp="1"/>
          </p:cNvSpPr>
          <p:nvPr>
            <p:ph type="ftr" sz="quarter" idx="10"/>
          </p:nvPr>
        </p:nvSpPr>
        <p:spPr/>
        <p:txBody>
          <a:bodyPr/>
          <a:lstStyle/>
          <a:p>
            <a:r>
              <a:rPr lang="en-US" dirty="0" smtClean="0"/>
              <a:t>NTTC Training - TY2016</a:t>
            </a:r>
            <a:endParaRPr lang="en-US" dirty="0"/>
          </a:p>
        </p:txBody>
      </p:sp>
      <p:sp>
        <p:nvSpPr>
          <p:cNvPr id="4" name="Slide Number Placeholder 3"/>
          <p:cNvSpPr>
            <a:spLocks noGrp="1"/>
          </p:cNvSpPr>
          <p:nvPr>
            <p:ph type="sldNum" sz="quarter" idx="11"/>
          </p:nvPr>
        </p:nvSpPr>
        <p:spPr/>
        <p:txBody>
          <a:bodyPr/>
          <a:lstStyle/>
          <a:p>
            <a:fld id="{689AF768-5049-455D-AC0C-A6739F7835F3}" type="slidenum">
              <a:rPr lang="en-US" altLang="en-US" smtClean="0"/>
              <a:pPr/>
              <a:t>3</a:t>
            </a:fld>
            <a:endParaRPr lang="en-US" altLang="en-US"/>
          </a:p>
        </p:txBody>
      </p:sp>
      <p:sp>
        <p:nvSpPr>
          <p:cNvPr id="12291" name="Content Placeholder 2"/>
          <p:cNvSpPr>
            <a:spLocks noGrp="1"/>
          </p:cNvSpPr>
          <p:nvPr>
            <p:ph sz="quarter" idx="12"/>
          </p:nvPr>
        </p:nvSpPr>
        <p:spPr/>
        <p:txBody>
          <a:bodyPr>
            <a:normAutofit fontScale="77500" lnSpcReduction="20000"/>
          </a:bodyPr>
          <a:lstStyle/>
          <a:p>
            <a:r>
              <a:rPr lang="en-US" altLang="en-US" dirty="0" smtClean="0"/>
              <a:t>Includes governmental paid family leave</a:t>
            </a:r>
          </a:p>
          <a:p>
            <a:r>
              <a:rPr lang="en-US" altLang="en-US" dirty="0" smtClean="0"/>
              <a:t>Unearned income</a:t>
            </a:r>
          </a:p>
          <a:p>
            <a:r>
              <a:rPr lang="en-US" altLang="en-US" dirty="0" smtClean="0"/>
              <a:t>Generally taxable</a:t>
            </a:r>
          </a:p>
          <a:p>
            <a:pPr lvl="1"/>
            <a:r>
              <a:rPr lang="en-US" altLang="en-US" dirty="0" smtClean="0"/>
              <a:t>However, may not be State taxable</a:t>
            </a:r>
          </a:p>
          <a:p>
            <a:r>
              <a:rPr lang="en-US" altLang="en-US" dirty="0" smtClean="0"/>
              <a:t>Choose Unemployment from Income area</a:t>
            </a:r>
          </a:p>
          <a:p>
            <a:r>
              <a:rPr lang="en-US" altLang="en-US" dirty="0" smtClean="0"/>
              <a:t>Can add 1099-G to Quick File per return</a:t>
            </a:r>
          </a:p>
          <a:p>
            <a:r>
              <a:rPr lang="en-US" altLang="en-US" dirty="0" smtClean="0"/>
              <a:t>Received under federal or state laws</a:t>
            </a:r>
          </a:p>
          <a:p>
            <a:pPr lvl="1"/>
            <a:r>
              <a:rPr lang="en-US" altLang="en-US" dirty="0" smtClean="0"/>
              <a:t>May have federal and/or state withholding</a:t>
            </a:r>
          </a:p>
          <a:p>
            <a:endParaRPr lang="en-US" altLang="en-US" dirty="0" smtClean="0"/>
          </a:p>
        </p:txBody>
      </p:sp>
    </p:spTree>
    <p:extLst>
      <p:ext uri="{BB962C8B-B14F-4D97-AF65-F5344CB8AC3E}">
        <p14:creationId xmlns:p14="http://schemas.microsoft.com/office/powerpoint/2010/main" val="2427323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Unemployment Compensation</a:t>
            </a:r>
          </a:p>
        </p:txBody>
      </p:sp>
      <p:pic>
        <p:nvPicPr>
          <p:cNvPr id="4" name="Content Placeholder 3"/>
          <p:cNvPicPr>
            <a:picLocks noGrp="1" noChangeAspect="1"/>
          </p:cNvPicPr>
          <p:nvPr>
            <p:ph sz="quarter" idx="12"/>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589331" y="2209800"/>
            <a:ext cx="8104470" cy="3657599"/>
          </a:xfrm>
          <a:prstGeom prst="rect">
            <a:avLst/>
          </a:prstGeom>
        </p:spPr>
      </p:pic>
      <p:sp>
        <p:nvSpPr>
          <p:cNvPr id="3" name="Footer Placeholder 2"/>
          <p:cNvSpPr>
            <a:spLocks noGrp="1"/>
          </p:cNvSpPr>
          <p:nvPr>
            <p:ph type="ftr" sz="quarter" idx="10"/>
          </p:nvPr>
        </p:nvSpPr>
        <p:spPr/>
        <p:txBody>
          <a:bodyPr/>
          <a:lstStyle/>
          <a:p>
            <a:pPr>
              <a:defRPr/>
            </a:pPr>
            <a:r>
              <a:rPr lang="en-US" dirty="0" smtClean="0"/>
              <a:t>NTTC Training - TY2016</a:t>
            </a:r>
            <a:endParaRPr lang="en-US" dirty="0"/>
          </a:p>
        </p:txBody>
      </p:sp>
      <p:sp>
        <p:nvSpPr>
          <p:cNvPr id="5" name="Slide Number Placeholder 4"/>
          <p:cNvSpPr>
            <a:spLocks noGrp="1"/>
          </p:cNvSpPr>
          <p:nvPr>
            <p:ph type="sldNum" sz="quarter" idx="11"/>
          </p:nvPr>
        </p:nvSpPr>
        <p:spPr/>
        <p:txBody>
          <a:bodyPr/>
          <a:lstStyle/>
          <a:p>
            <a:fld id="{689AF768-5049-455D-AC0C-A6739F7835F3}" type="slidenum">
              <a:rPr lang="en-US" altLang="en-US" smtClean="0"/>
              <a:pPr/>
              <a:t>4</a:t>
            </a:fld>
            <a:endParaRPr lang="en-US" altLang="en-US"/>
          </a:p>
        </p:txBody>
      </p:sp>
    </p:spTree>
    <p:extLst>
      <p:ext uri="{BB962C8B-B14F-4D97-AF65-F5344CB8AC3E}">
        <p14:creationId xmlns:p14="http://schemas.microsoft.com/office/powerpoint/2010/main" val="1403488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Unemployment Compensation</a:t>
            </a:r>
          </a:p>
        </p:txBody>
      </p:sp>
      <p:pic>
        <p:nvPicPr>
          <p:cNvPr id="4" name="Content Placeholder 3"/>
          <p:cNvPicPr>
            <a:picLocks noGrp="1" noChangeAspect="1"/>
          </p:cNvPicPr>
          <p:nvPr>
            <p:ph sz="quarter" idx="12"/>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685800" y="2514608"/>
            <a:ext cx="7772400" cy="2256504"/>
          </a:xfrm>
          <a:prstGeom prst="rect">
            <a:avLst/>
          </a:prstGeom>
        </p:spPr>
      </p:pic>
      <p:sp>
        <p:nvSpPr>
          <p:cNvPr id="3" name="Footer Placeholder 2"/>
          <p:cNvSpPr>
            <a:spLocks noGrp="1"/>
          </p:cNvSpPr>
          <p:nvPr>
            <p:ph type="ftr" sz="quarter" idx="10"/>
          </p:nvPr>
        </p:nvSpPr>
        <p:spPr/>
        <p:txBody>
          <a:bodyPr/>
          <a:lstStyle/>
          <a:p>
            <a:pPr>
              <a:defRPr/>
            </a:pPr>
            <a:r>
              <a:rPr lang="en-US" dirty="0" smtClean="0"/>
              <a:t>NTTC Training - TY2016</a:t>
            </a:r>
            <a:endParaRPr lang="en-US" dirty="0"/>
          </a:p>
        </p:txBody>
      </p:sp>
      <p:sp>
        <p:nvSpPr>
          <p:cNvPr id="5" name="Slide Number Placeholder 4"/>
          <p:cNvSpPr>
            <a:spLocks noGrp="1"/>
          </p:cNvSpPr>
          <p:nvPr>
            <p:ph type="sldNum" sz="quarter" idx="11"/>
          </p:nvPr>
        </p:nvSpPr>
        <p:spPr/>
        <p:txBody>
          <a:bodyPr/>
          <a:lstStyle/>
          <a:p>
            <a:fld id="{689AF768-5049-455D-AC0C-A6739F7835F3}" type="slidenum">
              <a:rPr lang="en-US" altLang="en-US" smtClean="0"/>
              <a:pPr/>
              <a:t>5</a:t>
            </a:fld>
            <a:endParaRPr lang="en-US" altLang="en-US"/>
          </a:p>
        </p:txBody>
      </p:sp>
    </p:spTree>
    <p:extLst>
      <p:ext uri="{BB962C8B-B14F-4D97-AF65-F5344CB8AC3E}">
        <p14:creationId xmlns:p14="http://schemas.microsoft.com/office/powerpoint/2010/main" val="1307566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sz="quarter" idx="12"/>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628650" y="365125"/>
            <a:ext cx="8134350" cy="5883276"/>
          </a:xfrm>
          <a:prstGeom prst="rect">
            <a:avLst/>
          </a:prstGeom>
        </p:spPr>
      </p:pic>
      <p:sp>
        <p:nvSpPr>
          <p:cNvPr id="3" name="Footer Placeholder 2"/>
          <p:cNvSpPr>
            <a:spLocks noGrp="1"/>
          </p:cNvSpPr>
          <p:nvPr>
            <p:ph type="ftr" sz="quarter" idx="10"/>
          </p:nvPr>
        </p:nvSpPr>
        <p:spPr/>
        <p:txBody>
          <a:bodyPr/>
          <a:lstStyle/>
          <a:p>
            <a:pPr>
              <a:defRPr/>
            </a:pPr>
            <a:r>
              <a:rPr lang="en-US" dirty="0" smtClean="0"/>
              <a:t>NTTC Training - TY2016</a:t>
            </a:r>
            <a:endParaRPr lang="en-US" dirty="0"/>
          </a:p>
        </p:txBody>
      </p:sp>
      <p:sp>
        <p:nvSpPr>
          <p:cNvPr id="5" name="Slide Number Placeholder 4"/>
          <p:cNvSpPr>
            <a:spLocks noGrp="1"/>
          </p:cNvSpPr>
          <p:nvPr>
            <p:ph type="sldNum" sz="quarter" idx="11"/>
          </p:nvPr>
        </p:nvSpPr>
        <p:spPr/>
        <p:txBody>
          <a:bodyPr/>
          <a:lstStyle/>
          <a:p>
            <a:fld id="{689AF768-5049-455D-AC0C-A6739F7835F3}" type="slidenum">
              <a:rPr lang="en-US" altLang="en-US" smtClean="0"/>
              <a:pPr/>
              <a:t>6</a:t>
            </a:fld>
            <a:endParaRPr lang="en-US" altLang="en-US"/>
          </a:p>
        </p:txBody>
      </p:sp>
    </p:spTree>
    <p:extLst>
      <p:ext uri="{BB962C8B-B14F-4D97-AF65-F5344CB8AC3E}">
        <p14:creationId xmlns:p14="http://schemas.microsoft.com/office/powerpoint/2010/main" val="19490151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fontScale="90000"/>
          </a:bodyPr>
          <a:lstStyle/>
          <a:p>
            <a:r>
              <a:rPr lang="en-US" dirty="0" smtClean="0"/>
              <a:t>Unemployment Compensation</a:t>
            </a:r>
          </a:p>
        </p:txBody>
      </p:sp>
      <p:sp>
        <p:nvSpPr>
          <p:cNvPr id="16387" name="Content Placeholder 2"/>
          <p:cNvSpPr>
            <a:spLocks noGrp="1"/>
          </p:cNvSpPr>
          <p:nvPr>
            <p:ph sz="quarter" idx="12"/>
          </p:nvPr>
        </p:nvSpPr>
        <p:spPr/>
        <p:txBody>
          <a:bodyPr/>
          <a:lstStyle/>
          <a:p>
            <a:endParaRPr lang="en-US" altLang="en-US" dirty="0" smtClean="0"/>
          </a:p>
          <a:p>
            <a:endParaRPr lang="en-US" altLang="en-US" dirty="0" smtClean="0"/>
          </a:p>
          <a:p>
            <a:endParaRPr lang="en-US" altLang="en-US" dirty="0" smtClean="0"/>
          </a:p>
        </p:txBody>
      </p:sp>
      <p:pic>
        <p:nvPicPr>
          <p:cNvPr id="16390" name="Picture 3" descr="j043440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1447800"/>
            <a:ext cx="1362075"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Picture 6" descr="j043441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53200" y="3849688"/>
            <a:ext cx="16256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2" name="Rectangle 1"/>
          <p:cNvSpPr>
            <a:spLocks noChangeArrowheads="1"/>
          </p:cNvSpPr>
          <p:nvPr/>
        </p:nvSpPr>
        <p:spPr bwMode="auto">
          <a:xfrm>
            <a:off x="2025650" y="2286000"/>
            <a:ext cx="21923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3200" b="1" dirty="0">
                <a:solidFill>
                  <a:srgbClr val="23263C"/>
                </a:solidFill>
                <a:latin typeface="Calibri" panose="020F0502020204030204" pitchFamily="34" charset="0"/>
                <a:cs typeface="Calibri" panose="020F0502020204030204" pitchFamily="34" charset="0"/>
              </a:rPr>
              <a:t>Questions…</a:t>
            </a:r>
            <a:endParaRPr lang="en-US" altLang="en-US" sz="3200" b="1" dirty="0">
              <a:latin typeface="Calibri" panose="020F0502020204030204" pitchFamily="34" charset="0"/>
              <a:cs typeface="Calibri" panose="020F0502020204030204" pitchFamily="34" charset="0"/>
            </a:endParaRPr>
          </a:p>
        </p:txBody>
      </p:sp>
      <p:sp>
        <p:nvSpPr>
          <p:cNvPr id="16393" name="Rectangle 9"/>
          <p:cNvSpPr>
            <a:spLocks noChangeArrowheads="1"/>
          </p:cNvSpPr>
          <p:nvPr/>
        </p:nvSpPr>
        <p:spPr bwMode="auto">
          <a:xfrm>
            <a:off x="3702050" y="4648200"/>
            <a:ext cx="2311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3200" b="1" dirty="0">
                <a:solidFill>
                  <a:srgbClr val="23263C"/>
                </a:solidFill>
                <a:latin typeface="Calibri" panose="020F0502020204030204" pitchFamily="34" charset="0"/>
                <a:cs typeface="Calibri" panose="020F0502020204030204" pitchFamily="34" charset="0"/>
              </a:rPr>
              <a:t>Comments…</a:t>
            </a:r>
            <a:endParaRPr lang="en-US" altLang="en-US" sz="3200" b="1" dirty="0">
              <a:latin typeface="Calibri" panose="020F0502020204030204" pitchFamily="34" charset="0"/>
              <a:cs typeface="Calibri" panose="020F0502020204030204" pitchFamily="34" charset="0"/>
            </a:endParaRPr>
          </a:p>
        </p:txBody>
      </p:sp>
      <p:sp>
        <p:nvSpPr>
          <p:cNvPr id="2" name="Footer Placeholder 1"/>
          <p:cNvSpPr>
            <a:spLocks noGrp="1"/>
          </p:cNvSpPr>
          <p:nvPr>
            <p:ph type="ftr" sz="quarter" idx="10"/>
          </p:nvPr>
        </p:nvSpPr>
        <p:spPr/>
        <p:txBody>
          <a:bodyPr/>
          <a:lstStyle/>
          <a:p>
            <a:pPr>
              <a:defRPr/>
            </a:pPr>
            <a:r>
              <a:rPr lang="en-US" dirty="0" smtClean="0"/>
              <a:t>NTTC Training - TY2016</a:t>
            </a:r>
            <a:endParaRPr lang="en-US" dirty="0"/>
          </a:p>
        </p:txBody>
      </p:sp>
      <p:sp>
        <p:nvSpPr>
          <p:cNvPr id="3" name="Slide Number Placeholder 2"/>
          <p:cNvSpPr>
            <a:spLocks noGrp="1"/>
          </p:cNvSpPr>
          <p:nvPr>
            <p:ph type="sldNum" sz="quarter" idx="11"/>
          </p:nvPr>
        </p:nvSpPr>
        <p:spPr/>
        <p:txBody>
          <a:bodyPr/>
          <a:lstStyle/>
          <a:p>
            <a:fld id="{689AF768-5049-455D-AC0C-A6739F7835F3}" type="slidenum">
              <a:rPr lang="en-US" altLang="en-US" smtClean="0"/>
              <a:pPr/>
              <a:t>7</a:t>
            </a:fld>
            <a:endParaRPr lang="en-US"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TTC">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TTC 2016 Template.potx" id="{30F31F80-841A-4692-9C16-96298E5C3365}" vid="{A1287FF5-2D37-48D3-BB4A-79C7722276E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-NTTC 2016 Template (1)</Template>
  <TotalTime>0</TotalTime>
  <Words>107</Words>
  <Application>Microsoft Office PowerPoint</Application>
  <PresentationFormat>On-screen Show (4:3)</PresentationFormat>
  <Paragraphs>40</Paragraphs>
  <Slides>7</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Verdana</vt:lpstr>
      <vt:lpstr>NTTC</vt:lpstr>
      <vt:lpstr>Unemployment Compensation</vt:lpstr>
      <vt:lpstr>Intake and Interview</vt:lpstr>
      <vt:lpstr>Unemployment Compensation</vt:lpstr>
      <vt:lpstr>Unemployment Compensation</vt:lpstr>
      <vt:lpstr>Unemployment Compensation</vt:lpstr>
      <vt:lpstr>PowerPoint Presentation</vt:lpstr>
      <vt:lpstr>Unemployment Compensation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2013-10-24T01:13:22Z</dcterms:created>
  <dcterms:modified xsi:type="dcterms:W3CDTF">2016-12-17T23:36:44Z</dcterms:modified>
</cp:coreProperties>
</file>